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7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7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8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6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1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99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41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3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2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5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0838-67DF-4819-ADFE-ED674D844DA0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D06D-ADB0-48B1-B0AA-8A80FA648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1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.colins@apajh.asso.fr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lm.depetris@apajh.asso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3815" y="8197376"/>
            <a:ext cx="11364265" cy="2698393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 </a:t>
            </a:r>
            <a:r>
              <a:rPr lang="fr-FR" sz="4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professionnels</a:t>
            </a:r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10h à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13h</a:t>
            </a:r>
            <a:b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sur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inscription (par mail).</a:t>
            </a:r>
            <a:b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 </a:t>
            </a:r>
            <a:r>
              <a:rPr lang="fr-FR" sz="4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familles</a:t>
            </a:r>
            <a:r>
              <a:rPr lang="fr-FR" sz="4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15h30 à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18h30</a:t>
            </a:r>
            <a:b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sur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inscription (par mail).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325" y="11262354"/>
            <a:ext cx="9144000" cy="3924769"/>
          </a:xfrm>
        </p:spPr>
        <p:txBody>
          <a:bodyPr/>
          <a:lstStyle/>
          <a:p>
            <a:r>
              <a:rPr lang="fr-FR" sz="2400" b="1" dirty="0"/>
              <a:t>Parc Avenue – Bat E</a:t>
            </a:r>
            <a:endParaRPr lang="fr-FR" sz="2400" dirty="0"/>
          </a:p>
          <a:p>
            <a:r>
              <a:rPr lang="fr-FR" sz="2400" b="1" dirty="0"/>
              <a:t>596, Bd Albert Camus </a:t>
            </a:r>
            <a:endParaRPr lang="fr-FR" sz="2400" dirty="0"/>
          </a:p>
          <a:p>
            <a:r>
              <a:rPr lang="fr-FR" sz="2400" b="1" dirty="0"/>
              <a:t>69400 VILLEFRANCHE SUR SAONE</a:t>
            </a:r>
            <a:endParaRPr lang="fr-FR" sz="2400" dirty="0"/>
          </a:p>
          <a:p>
            <a:r>
              <a:rPr lang="fr-FR" sz="2400" b="1" dirty="0"/>
              <a:t>Tel : 04 74 62 33 38</a:t>
            </a:r>
            <a:endParaRPr lang="fr-FR" sz="2400" dirty="0"/>
          </a:p>
          <a:p>
            <a:r>
              <a:rPr lang="fr-FR" b="1" u="sng" dirty="0">
                <a:hlinkClick r:id="rId2"/>
              </a:rPr>
              <a:t>lm.depetris@apajh.asso.fr</a:t>
            </a:r>
            <a:endParaRPr lang="fr-FR" dirty="0"/>
          </a:p>
          <a:p>
            <a:r>
              <a:rPr lang="fr-FR" b="1" u="sng" dirty="0">
                <a:hlinkClick r:id="rId3"/>
              </a:rPr>
              <a:t>ac.colins@apajh.asso.fr</a:t>
            </a:r>
            <a:endParaRPr lang="fr-FR" dirty="0"/>
          </a:p>
          <a:p>
            <a:endParaRPr lang="fr-FR" dirty="0"/>
          </a:p>
        </p:txBody>
      </p:sp>
      <p:pic>
        <p:nvPicPr>
          <p:cNvPr id="6" name="Picture 534"/>
          <p:cNvPicPr/>
          <p:nvPr/>
        </p:nvPicPr>
        <p:blipFill>
          <a:blip r:embed="rId4"/>
          <a:stretch>
            <a:fillRect/>
          </a:stretch>
        </p:blipFill>
        <p:spPr>
          <a:xfrm>
            <a:off x="4550526" y="351901"/>
            <a:ext cx="3096144" cy="12997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87795" y="6833118"/>
            <a:ext cx="77830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Présentation du SESSAD </a:t>
            </a:r>
            <a:b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Visite des locaux  </a:t>
            </a:r>
            <a:b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Echanges avec les professionnels du SESSAD</a:t>
            </a:r>
            <a:endParaRPr lang="fr-FR" sz="3000" dirty="0"/>
          </a:p>
        </p:txBody>
      </p:sp>
      <p:sp>
        <p:nvSpPr>
          <p:cNvPr id="8" name="ZoneTexte 7"/>
          <p:cNvSpPr txBox="1"/>
          <p:nvPr/>
        </p:nvSpPr>
        <p:spPr>
          <a:xfrm>
            <a:off x="496186" y="2823317"/>
            <a:ext cx="108995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dirty="0" smtClean="0">
                <a:solidFill>
                  <a:schemeClr val="accent6">
                    <a:lumMod val="75000"/>
                  </a:schemeClr>
                </a:solidFill>
              </a:rPr>
              <a:t>PORTES OUVERTES </a:t>
            </a:r>
          </a:p>
          <a:p>
            <a:pPr algn="ctr"/>
            <a:r>
              <a:rPr lang="fr-FR" sz="80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fr-FR" sz="8000" b="1" dirty="0" smtClean="0">
                <a:solidFill>
                  <a:schemeClr val="accent6">
                    <a:lumMod val="75000"/>
                  </a:schemeClr>
                </a:solidFill>
              </a:rPr>
              <a:t>u </a:t>
            </a:r>
            <a:r>
              <a:rPr lang="fr-FR" sz="9600" b="1" dirty="0" smtClean="0">
                <a:solidFill>
                  <a:schemeClr val="accent6">
                    <a:lumMod val="75000"/>
                  </a:schemeClr>
                </a:solidFill>
              </a:rPr>
              <a:t>SESSAD</a:t>
            </a:r>
            <a:r>
              <a:rPr lang="fr-FR" sz="8000" b="1" dirty="0" smtClean="0">
                <a:solidFill>
                  <a:schemeClr val="accent6">
                    <a:lumMod val="75000"/>
                  </a:schemeClr>
                </a:solidFill>
              </a:rPr>
              <a:t> APAJH 69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6600" dirty="0" smtClean="0"/>
              <a:t>Vendredi 24 Juin 2022</a:t>
            </a:r>
            <a:endParaRPr lang="fr-FR" sz="66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180" y="351901"/>
            <a:ext cx="8869680" cy="268470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96186" y="13967342"/>
            <a:ext cx="288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Service financé par </a:t>
            </a:r>
            <a:r>
              <a:rPr lang="fr-FR" sz="2400" dirty="0"/>
              <a:t>: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9730" y="14429007"/>
            <a:ext cx="2391715" cy="1322917"/>
          </a:xfrm>
          <a:prstGeom prst="rect">
            <a:avLst/>
          </a:prstGeom>
        </p:spPr>
      </p:pic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5" y="14530390"/>
            <a:ext cx="2292735" cy="131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961120" y="13967342"/>
            <a:ext cx="2908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Service </a:t>
            </a:r>
            <a:r>
              <a:rPr lang="fr-FR" sz="2400" dirty="0" smtClean="0"/>
              <a:t>partenaire de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778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42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Accueil des professionnels de 10h à 13h sur inscription (par mail).  Accueil des familles de 15h30 à 18h30 sur inscription (par mail).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COLINS Anne-Claire</dc:creator>
  <cp:lastModifiedBy>JOND Caroline</cp:lastModifiedBy>
  <cp:revision>8</cp:revision>
  <cp:lastPrinted>2022-03-22T14:50:21Z</cp:lastPrinted>
  <dcterms:created xsi:type="dcterms:W3CDTF">2022-03-22T14:25:10Z</dcterms:created>
  <dcterms:modified xsi:type="dcterms:W3CDTF">2022-03-30T08:07:32Z</dcterms:modified>
</cp:coreProperties>
</file>